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5.138888888888888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3.33333333333332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5.69444444444444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3507</c:v>
                </c:pt>
                <c:pt idx="1">
                  <c:v>3229</c:v>
                </c:pt>
                <c:pt idx="2">
                  <c:v>412</c:v>
                </c:pt>
                <c:pt idx="3">
                  <c:v>11424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2.22222222222222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3480</c:v>
                </c:pt>
                <c:pt idx="1">
                  <c:v>3919</c:v>
                </c:pt>
                <c:pt idx="2">
                  <c:v>1253</c:v>
                </c:pt>
                <c:pt idx="3">
                  <c:v>11711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закупок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обеспечения безопасности дорожного движения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1751</c:v>
                </c:pt>
                <c:pt idx="1">
                  <c:v>3093</c:v>
                </c:pt>
                <c:pt idx="2">
                  <c:v>1249</c:v>
                </c:pt>
                <c:pt idx="3">
                  <c:v>526</c:v>
                </c:pt>
                <c:pt idx="4">
                  <c:v>1207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1944444444444434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4.9999999999999899E-2"/>
                  <c:y val="-1.3921765814852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закупок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обеспечения безопасности дорожного движения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1251</c:v>
                </c:pt>
                <c:pt idx="1">
                  <c:v>2383</c:v>
                </c:pt>
                <c:pt idx="2">
                  <c:v>1173</c:v>
                </c:pt>
                <c:pt idx="3">
                  <c:v>594</c:v>
                </c:pt>
                <c:pt idx="4">
                  <c:v>1039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476250"/>
            <a:ext cx="9305926" cy="68982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июнь 2024 г.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25461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17 972 нарушения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2151761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612397"/>
            <a:ext cx="9339743" cy="55367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июнь 2024 г.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17 972 нарушения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0801680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68</Words>
  <Application>Microsoft Office PowerPoint</Application>
  <PresentationFormat>Широкоэкранный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- июнь 2024 г. нарастающим итогом</vt:lpstr>
      <vt:lpstr>Структура выявленных нарушений при осуществлении надзора  за соблюдением федерального законодательства за январь - июнь 2024 г.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13</cp:revision>
  <dcterms:created xsi:type="dcterms:W3CDTF">2024-06-19T06:37:26Z</dcterms:created>
  <dcterms:modified xsi:type="dcterms:W3CDTF">2024-08-14T01:14:52Z</dcterms:modified>
</cp:coreProperties>
</file>